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0"/>
  </p:notesMasterIdLst>
  <p:sldIdLst>
    <p:sldId id="256" r:id="rId2"/>
    <p:sldId id="271" r:id="rId3"/>
    <p:sldId id="270" r:id="rId4"/>
    <p:sldId id="269" r:id="rId5"/>
    <p:sldId id="262" r:id="rId6"/>
    <p:sldId id="264" r:id="rId7"/>
    <p:sldId id="263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46C0-8C7E-42EB-B3CB-E5855B09DE1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73D1E-DD4B-46F2-9668-EA679C6AF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8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ech-generating_devic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._P._J._Abdul_Kalam#cite_note-:3-9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ya_Kit%C5%8D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pinocerebellar_degener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so many people who</a:t>
            </a:r>
            <a:r>
              <a:rPr lang="en-US" baseline="0" dirty="0" smtClean="0"/>
              <a:t> are blind, deaf and with so many other diseases.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lots of people who are really poor and with children.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38BAC-1078-4C13-A19B-594189FB80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9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world-famous theoretical physics born 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1942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world-famous theoretical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physicis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disease reduced his bodily control to the flexing of a finger and voluntary eye movements but left his mental faculties untouched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After the loss of his speech, he was able to communicate through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peech-generating device"/>
              </a:rPr>
              <a:t>speech-generating device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initially through use of a handheld switch, and eventually by using a single cheek muscle. He died on 14 March 2018 at the age of 76, after living with the disease for more than 50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9DA04-5FB4-4BAE-B898-F3C4E81369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father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Jainulabdeen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a boat owner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mam"/>
              </a:rPr>
              <a:t>imam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local mosque;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[9]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his mother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Ashiamma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a housewife.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sold newspapers to supplement his family's income.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9DA04-5FB4-4BAE-B898-F3C4E81369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60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a true story of a 15-year-old girl named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ya Kitō"/>
              </a:rPr>
              <a:t>Aya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ya Kitō"/>
              </a:rPr>
              <a:t>Kitō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who suffered from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pinocerebellar degeneration"/>
              </a:rPr>
              <a:t>degenerative disease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died at the age of 25.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Aya's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diary that she kept writing until she could no longer hold a pen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9DA04-5FB4-4BAE-B898-F3C4E81369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1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770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1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4423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1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49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7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0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9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4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9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7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A84926D-C3BB-4D7F-8100-CFBB6F894BC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B0A05DE5-E630-4F07-B5BD-6B80D15E119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92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33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123592" cy="2384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714" y="0"/>
            <a:ext cx="3731849" cy="2384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763" y="2447425"/>
            <a:ext cx="3805598" cy="2205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80" y="2447425"/>
            <a:ext cx="4044220" cy="220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37391"/>
            <a:ext cx="4097217" cy="2260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80" y="-1"/>
            <a:ext cx="4188067" cy="238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" y="4793594"/>
            <a:ext cx="3675435" cy="20028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5" y="4780214"/>
            <a:ext cx="3323494" cy="20162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63" y="4793595"/>
            <a:ext cx="3303468" cy="200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8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508"/>
            <a:ext cx="12223261" cy="696350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797290" y="70705"/>
            <a:ext cx="9516085" cy="18196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</a:rPr>
              <a:t>Every Day Is Another Chance To Change Your Life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82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3165" y="1873055"/>
            <a:ext cx="9118957" cy="303305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 smtClean="0"/>
              <a:t>Are you satisfied with your life now?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7893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133" y="5884564"/>
            <a:ext cx="5894613" cy="894305"/>
          </a:xfrm>
        </p:spPr>
        <p:txBody>
          <a:bodyPr/>
          <a:lstStyle/>
          <a:p>
            <a:r>
              <a:rPr lang="en-US" dirty="0" smtClean="0"/>
              <a:t>Stephen Hawking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4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"/>
          <a:stretch/>
        </p:blipFill>
        <p:spPr>
          <a:xfrm>
            <a:off x="0" y="-17584"/>
            <a:ext cx="12192000" cy="7051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1091" y="6257092"/>
            <a:ext cx="5099538" cy="9701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ABDUL KALAM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60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29"/>
          <a:stretch/>
        </p:blipFill>
        <p:spPr>
          <a:xfrm>
            <a:off x="6591299" y="0"/>
            <a:ext cx="5600701" cy="681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352005"/>
            <a:ext cx="4633546" cy="15851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Aya kito </a:t>
            </a:r>
            <a:br>
              <a:rPr lang="en-US" dirty="0" smtClean="0"/>
            </a:br>
            <a:r>
              <a:rPr lang="en-US" dirty="0" smtClean="0"/>
              <a:t>(1 litre of tears)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67"/>
          <a:stretch/>
        </p:blipFill>
        <p:spPr>
          <a:xfrm>
            <a:off x="578093" y="1063871"/>
            <a:ext cx="53039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6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180" b="31923"/>
          <a:stretch/>
        </p:blipFill>
        <p:spPr>
          <a:xfrm>
            <a:off x="641838" y="-1627"/>
            <a:ext cx="11048344" cy="68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6553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87</TotalTime>
  <Words>65</Words>
  <Application>Microsoft Office PowerPoint</Application>
  <PresentationFormat>Widescreen</PresentationFormat>
  <Paragraphs>26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Schoolbook</vt:lpstr>
      <vt:lpstr>Corbel</vt:lpstr>
      <vt:lpstr>Headlines</vt:lpstr>
      <vt:lpstr>PowerPoint Presentation</vt:lpstr>
      <vt:lpstr>PowerPoint Presentation</vt:lpstr>
      <vt:lpstr>PowerPoint Presentation</vt:lpstr>
      <vt:lpstr>Are you satisfied with your life now?</vt:lpstr>
      <vt:lpstr>Stephen Hawking</vt:lpstr>
      <vt:lpstr>ABDUL KALAM</vt:lpstr>
      <vt:lpstr>Aya kito  (1 litre of tears)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9</cp:revision>
  <dcterms:created xsi:type="dcterms:W3CDTF">2020-02-24T15:35:03Z</dcterms:created>
  <dcterms:modified xsi:type="dcterms:W3CDTF">2020-02-24T17:20:26Z</dcterms:modified>
</cp:coreProperties>
</file>